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3879" r:id="rId2"/>
  </p:sldMasterIdLst>
  <p:sldIdLst>
    <p:sldId id="264" r:id="rId3"/>
    <p:sldId id="265" r:id="rId4"/>
    <p:sldId id="261" r:id="rId5"/>
    <p:sldId id="256" r:id="rId6"/>
    <p:sldId id="257" r:id="rId7"/>
    <p:sldId id="262" r:id="rId8"/>
    <p:sldId id="258" r:id="rId9"/>
    <p:sldId id="260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7416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4696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40856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53711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731826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44980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912728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87646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054467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4000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41771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2020/10/22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061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811660" y="623098"/>
            <a:ext cx="8825658" cy="3329581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企画書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703942" y="4181957"/>
            <a:ext cx="1041093" cy="589549"/>
          </a:xfrm>
        </p:spPr>
        <p:txBody>
          <a:bodyPr>
            <a:normAutofit/>
          </a:bodyPr>
          <a:lstStyle/>
          <a:p>
            <a:r>
              <a:rPr kumimoji="1" lang="en-US" altLang="ja-JP" sz="3200" dirty="0" smtClean="0"/>
              <a:t>B</a:t>
            </a:r>
            <a:r>
              <a:rPr kumimoji="1" lang="ja-JP" altLang="en-US" sz="3200" dirty="0" smtClean="0"/>
              <a:t>班</a:t>
            </a:r>
            <a:endParaRPr kumimoji="1"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109670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59" y="833991"/>
            <a:ext cx="8878186" cy="49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0505" y="0"/>
            <a:ext cx="10515600" cy="1325563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基本情報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137967" y="177038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おかしを求めて</a:t>
            </a:r>
            <a:r>
              <a:rPr kumimoji="1" lang="ja-JP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ニャーニャーニャー</a:t>
            </a:r>
            <a:endParaRPr kumimoji="1" lang="ja-JP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137967" y="3413448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37967" y="5056507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ja-JP" sz="2800" dirty="0" smtClean="0"/>
              <a:t>2</a:t>
            </a:r>
            <a:r>
              <a:rPr lang="ja-JP" altLang="en-US" sz="2800" dirty="0" smtClean="0"/>
              <a:t>人協力</a:t>
            </a:r>
            <a:endParaRPr kumimoji="1" lang="ja-JP" altLang="en-US" sz="2800" dirty="0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616222" y="3460001"/>
            <a:ext cx="2150786" cy="43011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ジャンル</a:t>
            </a:r>
            <a:endParaRPr lang="ja-JP" alt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616222" y="5112454"/>
            <a:ext cx="2186505" cy="41275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プレイ人数</a:t>
            </a:r>
            <a:endParaRPr lang="ja-JP" alt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コンテンツ プレースホルダー 2"/>
          <p:cNvSpPr txBox="1">
            <a:spLocks/>
          </p:cNvSpPr>
          <p:nvPr/>
        </p:nvSpPr>
        <p:spPr>
          <a:xfrm>
            <a:off x="616222" y="1807548"/>
            <a:ext cx="2150786" cy="43011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タイトル</a:t>
            </a:r>
            <a:endParaRPr lang="ja-JP" alt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391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rgbClr val="FFC000"/>
                </a:solidFill>
              </a:rPr>
              <a:t>コンセプト</a:t>
            </a:r>
            <a:endParaRPr kumimoji="1" lang="ja-JP" altLang="en-US" dirty="0">
              <a:solidFill>
                <a:srgbClr val="FFC000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1042398" y="1270153"/>
            <a:ext cx="9440697" cy="13930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かわいい世界観で、普段ゲームしない人でも簡単に遊べるゲーム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1678" y="308929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Point1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94513" y="3107876"/>
            <a:ext cx="4947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舞台は家</a:t>
            </a:r>
            <a:endParaRPr kumimoji="1" lang="en-US" altLang="ja-JP" sz="2000" dirty="0" smtClean="0"/>
          </a:p>
          <a:p>
            <a:r>
              <a:rPr kumimoji="1" lang="ja-JP" altLang="en-US" sz="1600" dirty="0" smtClean="0"/>
              <a:t>～目的地</a:t>
            </a:r>
            <a:r>
              <a:rPr kumimoji="1" lang="ja-JP" altLang="en-US" sz="1600" dirty="0"/>
              <a:t>のお菓子のところ</a:t>
            </a:r>
            <a:r>
              <a:rPr kumimoji="1" lang="ja-JP" altLang="en-US" sz="1600" dirty="0" smtClean="0"/>
              <a:t>まで行け！～</a:t>
            </a:r>
            <a:endParaRPr kumimoji="1" lang="en-US" altLang="ja-JP" sz="1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51678" y="4162677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Point2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94513" y="4162677"/>
            <a:ext cx="5141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ネコ特有のかわいい攻撃モーション</a:t>
            </a:r>
            <a:endParaRPr kumimoji="1" lang="en-US" altLang="ja-JP" sz="2000" dirty="0" smtClean="0"/>
          </a:p>
          <a:p>
            <a:r>
              <a:rPr kumimoji="1" lang="ja-JP" altLang="en-US" sz="1600" dirty="0" smtClean="0"/>
              <a:t>～ひっかくなど、声で攻撃などかわいいモーション～</a:t>
            </a:r>
            <a:endParaRPr kumimoji="1" lang="ja-JP" altLang="en-US" sz="1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51678" y="523606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Point3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94513" y="5217478"/>
            <a:ext cx="460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2</a:t>
            </a:r>
            <a:r>
              <a:rPr kumimoji="1" lang="ja-JP" altLang="en-US" sz="2000" dirty="0" smtClean="0"/>
              <a:t>人協力プレイ</a:t>
            </a:r>
            <a:endParaRPr kumimoji="1" lang="en-US" altLang="ja-JP" sz="2000" dirty="0" smtClean="0"/>
          </a:p>
          <a:p>
            <a:r>
              <a:rPr kumimoji="1" lang="ja-JP" altLang="en-US" sz="1600" dirty="0" smtClean="0"/>
              <a:t>～両方初心者でも協力してお菓子の場所まで～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世界観とゲームの目的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66642" y="1698634"/>
            <a:ext cx="9166573" cy="2860069"/>
          </a:xfrm>
        </p:spPr>
        <p:txBody>
          <a:bodyPr>
            <a:noAutofit/>
          </a:bodyPr>
          <a:lstStyle/>
          <a:p>
            <a:r>
              <a:rPr lang="ja-JP" altLang="en-US" dirty="0" smtClean="0"/>
              <a:t>舞台はとある家、ネコがおかしを求めて檻から脱走し、行く先にネズミもお菓子に奪いに来ている！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　　ステージは少し迷路風で</a:t>
            </a:r>
            <a:r>
              <a:rPr lang="ja-JP" alt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家の檻から別の部屋のお菓子があるところまで</a:t>
            </a:r>
            <a:r>
              <a:rPr lang="ja-JP" altLang="en-US" dirty="0" smtClean="0"/>
              <a:t>をイメージし、ネコがひっかく、声などかわいい攻撃でネズミを駆除する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 smtClean="0"/>
              <a:t>2</a:t>
            </a:r>
            <a:r>
              <a:rPr lang="ja-JP" altLang="en-US" dirty="0" smtClean="0"/>
              <a:t>人協力プレイで、協力しながらネズミを倒し、ゴールまで着いたらクリア体力制であり、</a:t>
            </a:r>
            <a:r>
              <a:rPr lang="en-US" altLang="ja-JP" dirty="0" smtClean="0"/>
              <a:t>HP</a:t>
            </a:r>
            <a:r>
              <a:rPr lang="ja-JP" altLang="en-US" dirty="0" smtClean="0"/>
              <a:t>がどちらもなくなると、クリア失敗になる</a:t>
            </a:r>
            <a:endParaRPr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62051" y="5219872"/>
            <a:ext cx="5270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世界観はデザイナーがわかりやすいイメージ</a:t>
            </a:r>
            <a:endParaRPr kumimoji="1" lang="en-US" altLang="ja-JP" dirty="0" smtClean="0"/>
          </a:p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ルイナー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参考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79" y="4382819"/>
            <a:ext cx="4289368" cy="24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74220" y="186018"/>
            <a:ext cx="9404723" cy="956982"/>
          </a:xfrm>
        </p:spPr>
        <p:txBody>
          <a:bodyPr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ゲーム画面イメージ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95868" y="98613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321680" y="5682047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アイテム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961535" y="105459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0" y="1540133"/>
            <a:ext cx="3071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プレイヤーの体力を表示します。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ゲージが</a:t>
            </a:r>
            <a:r>
              <a:rPr kumimoji="1" lang="ja-JP" altLang="en-US" sz="1400" dirty="0" smtClean="0">
                <a:solidFill>
                  <a:srgbClr val="FFC000"/>
                </a:solidFill>
              </a:rPr>
              <a:t>無くなるとゲームオーバー</a:t>
            </a:r>
            <a:endParaRPr kumimoji="1" lang="en-US" altLang="ja-JP" sz="1400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029652" y="6147078"/>
            <a:ext cx="2641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アイテムを保有でき、任意のボタンで発動させれる</a:t>
            </a:r>
            <a:endParaRPr kumimoji="1" lang="en-US" altLang="ja-JP" sz="1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960244" y="996218"/>
            <a:ext cx="2734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残り時間の表示。</a:t>
            </a:r>
            <a:endParaRPr kumimoji="1" lang="en-US" altLang="ja-JP" sz="1400" dirty="0" smtClean="0"/>
          </a:p>
          <a:p>
            <a:r>
              <a:rPr kumimoji="1" lang="en-US" altLang="ja-JP" sz="1400" dirty="0" smtClean="0"/>
              <a:t>(</a:t>
            </a:r>
            <a:r>
              <a:rPr kumimoji="1" lang="ja-JP" altLang="en-US" sz="1400" dirty="0" smtClean="0"/>
              <a:t>いまのところはそれぐらい</a:t>
            </a:r>
            <a:r>
              <a:rPr kumimoji="1" lang="en-US" altLang="ja-JP" sz="1400" dirty="0" smtClean="0"/>
              <a:t>)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963151" y="295177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804602" y="773668"/>
            <a:ext cx="2231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現在</a:t>
            </a:r>
            <a:r>
              <a:rPr kumimoji="1" lang="ja-JP" altLang="en-US" sz="1400" dirty="0" smtClean="0"/>
              <a:t>のスコア表示</a:t>
            </a:r>
            <a:endParaRPr kumimoji="1" lang="en-US" altLang="ja-JP" sz="1400" dirty="0" smtClean="0"/>
          </a:p>
          <a:p>
            <a:r>
              <a:rPr kumimoji="1" lang="ja-JP" altLang="en-US" sz="1400" dirty="0"/>
              <a:t>最後</a:t>
            </a:r>
            <a:r>
              <a:rPr kumimoji="1" lang="ja-JP" altLang="en-US" sz="1400" dirty="0" smtClean="0"/>
              <a:t>にランキングに更新</a:t>
            </a:r>
            <a:endParaRPr kumimoji="1" lang="en-US" altLang="ja-JP" sz="1400" dirty="0" smtClean="0"/>
          </a:p>
        </p:txBody>
      </p: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0659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ゲーム</a:t>
            </a:r>
            <a:r>
              <a:rPr lang="ja-JP" altLang="en-US" dirty="0"/>
              <a:t>システム</a:t>
            </a:r>
            <a:r>
              <a:rPr kumimoji="1" lang="ja-JP" altLang="en-US" dirty="0" smtClean="0"/>
              <a:t>１　　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29788"/>
            <a:ext cx="10515600" cy="5428211"/>
          </a:xfrm>
        </p:spPr>
        <p:txBody>
          <a:bodyPr/>
          <a:lstStyle/>
          <a:p>
            <a:r>
              <a:rPr lang="ja-JP" altLang="en-US" dirty="0" smtClean="0"/>
              <a:t>ああ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2286" y="443193"/>
            <a:ext cx="9404723" cy="1400530"/>
          </a:xfrm>
        </p:spPr>
        <p:txBody>
          <a:bodyPr/>
          <a:lstStyle/>
          <a:p>
            <a:r>
              <a:rPr kumimoji="1" lang="ja-JP" altLang="en-US" dirty="0" smtClean="0"/>
              <a:t>ゲームシステム</a:t>
            </a:r>
            <a:r>
              <a:rPr lang="ja-JP" altLang="en-US" dirty="0"/>
              <a:t>２</a:t>
            </a:r>
            <a:r>
              <a:rPr kumimoji="1" lang="ja-JP" altLang="en-US" dirty="0" smtClean="0"/>
              <a:t>　アイテム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rgbClr val="00B0F0"/>
                </a:solidFill>
              </a:rPr>
              <a:t>スポーツドリンク</a:t>
            </a:r>
            <a:r>
              <a:rPr kumimoji="1" lang="ja-JP" altLang="en-US" dirty="0" smtClean="0"/>
              <a:t>　道中に落ちており、拾うとスタミナが回復する。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回復アイテム</a:t>
            </a:r>
            <a:r>
              <a:rPr kumimoji="1" lang="en-US" altLang="ja-JP" dirty="0" smtClean="0"/>
              <a:t>)</a:t>
            </a:r>
          </a:p>
          <a:p>
            <a:endParaRPr lang="en-US" altLang="ja-JP" dirty="0"/>
          </a:p>
          <a:p>
            <a:r>
              <a:rPr kumimoji="1" lang="ja-JP" altLang="en-US" dirty="0" smtClean="0">
                <a:solidFill>
                  <a:srgbClr val="7030A0"/>
                </a:solidFill>
              </a:rPr>
              <a:t>ドーピング剤</a:t>
            </a:r>
            <a:r>
              <a:rPr kumimoji="1" lang="ja-JP" altLang="en-US" dirty="0" smtClean="0"/>
              <a:t>　道中に落ちており、拾うと選手が覚醒し、スピード、パワー、スタミナも回復する。スコアの増える量が減る、ただし、覚醒が終わるとスタミナの</a:t>
            </a:r>
            <a:r>
              <a:rPr kumimoji="1" lang="ja-JP" altLang="en-US" dirty="0" smtClean="0">
                <a:solidFill>
                  <a:srgbClr val="FF0000"/>
                </a:solidFill>
              </a:rPr>
              <a:t>最大値</a:t>
            </a:r>
            <a:r>
              <a:rPr kumimoji="1" lang="ja-JP" altLang="en-US" dirty="0" smtClean="0"/>
              <a:t>が減り、逆転し返しても最後に逆転されることもある。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97775" y="5879067"/>
            <a:ext cx="1017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各キャラの得意なアイテムを作るかどうか？　最大値を回復するかどうか？</a:t>
            </a:r>
            <a:endParaRPr kumimoji="1" lang="en-US" altLang="ja-JP" dirty="0" smtClean="0"/>
          </a:p>
          <a:p>
            <a:r>
              <a:rPr kumimoji="1" lang="ja-JP" altLang="en-US" dirty="0" smtClean="0"/>
              <a:t>コインを作るかどうか？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ゲームシステム</a:t>
            </a:r>
            <a:r>
              <a:rPr lang="ja-JP" altLang="en-US" dirty="0"/>
              <a:t>３</a:t>
            </a:r>
            <a:r>
              <a:rPr kumimoji="1" lang="ja-JP" altLang="en-US" dirty="0" smtClean="0"/>
              <a:t>　</a:t>
            </a:r>
            <a:r>
              <a:rPr lang="ja-JP" altLang="en-US" dirty="0"/>
              <a:t>敵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並んでる敵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プレイヤーのジャンプに合わせて敵もジャンプしてくる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142232" y="4555374"/>
            <a:ext cx="841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敵の攻撃を遠距離とかにも</a:t>
            </a:r>
            <a:r>
              <a:rPr kumimoji="1" lang="en-US" altLang="ja-JP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1002</TotalTime>
  <Words>381</Words>
  <Application>Microsoft Office PowerPoint</Application>
  <PresentationFormat>ワイド画面</PresentationFormat>
  <Paragraphs>52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9</vt:i4>
      </vt:variant>
    </vt:vector>
  </HeadingPairs>
  <TitlesOfParts>
    <vt:vector size="20" baseType="lpstr">
      <vt:lpstr>ＭＳ Ｐゴシック</vt:lpstr>
      <vt:lpstr>メイリオ</vt:lpstr>
      <vt:lpstr>Arial</vt:lpstr>
      <vt:lpstr>Calibri</vt:lpstr>
      <vt:lpstr>Calibri Light</vt:lpstr>
      <vt:lpstr>Gill Sans MT</vt:lpstr>
      <vt:lpstr>Impact</vt:lpstr>
      <vt:lpstr>Wingdings 2</vt:lpstr>
      <vt:lpstr>Wingdings 3</vt:lpstr>
      <vt:lpstr>HDOfficeLightV0</vt:lpstr>
      <vt:lpstr>Badge</vt:lpstr>
      <vt:lpstr>企画書</vt:lpstr>
      <vt:lpstr>PowerPoint プレゼンテーション</vt:lpstr>
      <vt:lpstr>基本情報</vt:lpstr>
      <vt:lpstr>コンセプト</vt:lpstr>
      <vt:lpstr>世界観とゲームの目的</vt:lpstr>
      <vt:lpstr>ゲーム画面イメージ</vt:lpstr>
      <vt:lpstr>ゲームシステム１　　　</vt:lpstr>
      <vt:lpstr>ゲームシステム２　アイテム</vt:lpstr>
      <vt:lpstr>ゲームシステム３　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54</cp:revision>
  <dcterms:created xsi:type="dcterms:W3CDTF">2019-11-18T00:19:38Z</dcterms:created>
  <dcterms:modified xsi:type="dcterms:W3CDTF">2020-10-22T05:07:50Z</dcterms:modified>
</cp:coreProperties>
</file>